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F622"/>
    <a:srgbClr val="AFEDE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2132" name="Table 2131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33" name="Table 2132"/>
          <p:cNvGraphicFramePr/>
          <p:nvPr/>
        </p:nvGraphicFramePr>
        <p:xfrm>
          <a:off x="395288" y="2349500"/>
          <a:ext cx="8569325" cy="792163"/>
        </p:xfrm>
        <a:graphic>
          <a:graphicData uri="http://schemas.openxmlformats.org/drawingml/2006/table">
            <a:tbl>
              <a:tblPr/>
              <a:tblGrid>
                <a:gridCol w="1498600"/>
                <a:gridCol w="1500188"/>
                <a:gridCol w="1498600"/>
                <a:gridCol w="1498600"/>
                <a:gridCol w="1498600"/>
                <a:gridCol w="1074737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endParaRPr lang="en-US" sz="3200" dirty="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34" name="Text Box 2133"/>
          <p:cNvSpPr txBox="1"/>
          <p:nvPr/>
        </p:nvSpPr>
        <p:spPr>
          <a:xfrm>
            <a:off x="755650" y="2420938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</a:t>
            </a:r>
            <a:endParaRPr sz="3200"/>
          </a:p>
        </p:txBody>
      </p:sp>
      <p:sp>
        <p:nvSpPr>
          <p:cNvPr id="2135" name="Text Box 2134"/>
          <p:cNvSpPr txBox="1"/>
          <p:nvPr/>
        </p:nvSpPr>
        <p:spPr>
          <a:xfrm>
            <a:off x="2124075" y="2565400"/>
            <a:ext cx="10080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</a:t>
            </a:r>
            <a:endParaRPr sz="3200"/>
          </a:p>
        </p:txBody>
      </p:sp>
      <p:sp>
        <p:nvSpPr>
          <p:cNvPr id="2136" name="Text Box 2135"/>
          <p:cNvSpPr txBox="1"/>
          <p:nvPr/>
        </p:nvSpPr>
        <p:spPr>
          <a:xfrm>
            <a:off x="3851275" y="2492375"/>
            <a:ext cx="10080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3</a:t>
            </a:r>
            <a:endParaRPr sz="3200"/>
          </a:p>
        </p:txBody>
      </p:sp>
      <p:sp>
        <p:nvSpPr>
          <p:cNvPr id="2137" name="Text Box 2136"/>
          <p:cNvSpPr txBox="1"/>
          <p:nvPr/>
        </p:nvSpPr>
        <p:spPr>
          <a:xfrm>
            <a:off x="5148263" y="2492375"/>
            <a:ext cx="10080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-5</a:t>
            </a:r>
            <a:endParaRPr sz="3200"/>
          </a:p>
        </p:txBody>
      </p:sp>
      <p:sp>
        <p:nvSpPr>
          <p:cNvPr id="2138" name="Text Box 2137"/>
          <p:cNvSpPr txBox="1"/>
          <p:nvPr/>
        </p:nvSpPr>
        <p:spPr>
          <a:xfrm>
            <a:off x="6659563" y="2420938"/>
            <a:ext cx="1008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-1</a:t>
            </a:r>
            <a:endParaRPr sz="3200"/>
          </a:p>
        </p:txBody>
      </p:sp>
      <p:sp>
        <p:nvSpPr>
          <p:cNvPr id="2139" name="Text Box 2138"/>
          <p:cNvSpPr txBox="1"/>
          <p:nvPr/>
        </p:nvSpPr>
        <p:spPr>
          <a:xfrm>
            <a:off x="7885113" y="2420938"/>
            <a:ext cx="1008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  L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4" grpId="0"/>
      <p:bldP spid="2135" grpId="0"/>
      <p:bldP spid="2136" grpId="0"/>
      <p:bldP spid="2137" grpId="0"/>
      <p:bldP spid="2138" grpId="0"/>
      <p:bldP spid="21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ext Box 3073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3075" name="Table 3074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42" name="Table 3241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3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-5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43" name="Text Box 3242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3244" name="Text Box 3243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3245" name="Text Box 3244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3246" name="Text Box 3245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3247" name="Text Box 3246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13</a:t>
            </a:r>
            <a:endParaRPr sz="3200" b="1"/>
          </a:p>
        </p:txBody>
      </p:sp>
      <p:sp>
        <p:nvSpPr>
          <p:cNvPr id="3248" name="Text Box 3247"/>
          <p:cNvSpPr txBox="1"/>
          <p:nvPr/>
        </p:nvSpPr>
        <p:spPr>
          <a:xfrm>
            <a:off x="7956550" y="3141663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3" grpId="0"/>
      <p:bldP spid="3244" grpId="0"/>
      <p:bldP spid="3245" grpId="0"/>
      <p:bldP spid="3246" grpId="0"/>
      <p:bldP spid="3247" grpId="0"/>
      <p:bldP spid="3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ext Box 4097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4099" name="Table 4098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5" name="Table 4114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3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-5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8" name="Text Box 4137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4139" name="Text Box 4138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4140" name="Text Box 4139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4141" name="Text Box 4140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4142" name="Text Box 4141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13</a:t>
            </a:r>
            <a:endParaRPr sz="3200" b="1"/>
          </a:p>
        </p:txBody>
      </p:sp>
      <p:sp>
        <p:nvSpPr>
          <p:cNvPr id="4143" name="Text Box 4142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4177" name="Table 4176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78" name="Text Box 4177"/>
          <p:cNvSpPr txBox="1"/>
          <p:nvPr/>
        </p:nvSpPr>
        <p:spPr>
          <a:xfrm>
            <a:off x="6111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2.5</a:t>
            </a:r>
            <a:endParaRPr sz="3200" b="1"/>
          </a:p>
        </p:txBody>
      </p:sp>
      <p:sp>
        <p:nvSpPr>
          <p:cNvPr id="4213" name="Text Box 4212"/>
          <p:cNvSpPr txBox="1"/>
          <p:nvPr/>
        </p:nvSpPr>
        <p:spPr>
          <a:xfrm>
            <a:off x="205105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6.25</a:t>
            </a:r>
            <a:endParaRPr sz="3200" b="1"/>
          </a:p>
        </p:txBody>
      </p:sp>
      <p:sp>
        <p:nvSpPr>
          <p:cNvPr id="4214" name="Text Box 4213"/>
          <p:cNvSpPr txBox="1"/>
          <p:nvPr/>
        </p:nvSpPr>
        <p:spPr>
          <a:xfrm>
            <a:off x="34925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7.5</a:t>
            </a:r>
            <a:endParaRPr sz="3200" b="1"/>
          </a:p>
        </p:txBody>
      </p:sp>
      <p:sp>
        <p:nvSpPr>
          <p:cNvPr id="4215" name="Text Box 4214"/>
          <p:cNvSpPr txBox="1"/>
          <p:nvPr/>
        </p:nvSpPr>
        <p:spPr>
          <a:xfrm>
            <a:off x="5076825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4216" name="Text Box 4215"/>
          <p:cNvSpPr txBox="1"/>
          <p:nvPr/>
        </p:nvSpPr>
        <p:spPr>
          <a:xfrm>
            <a:off x="65166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8.75</a:t>
            </a:r>
            <a:endParaRPr sz="3200" b="1"/>
          </a:p>
        </p:txBody>
      </p:sp>
      <p:sp>
        <p:nvSpPr>
          <p:cNvPr id="4217" name="Text Box 4216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" grpId="0"/>
      <p:bldP spid="4213" grpId="0"/>
      <p:bldP spid="4214" grpId="0"/>
      <p:bldP spid="4215" grpId="0"/>
      <p:bldP spid="4216" grpId="0"/>
      <p:bldP spid="4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ext Box 5121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5123" name="Table 5122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90" name="Table 5189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3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-5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62" name="Text Box 5161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5163" name="Text Box 5162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5164" name="Text Box 5163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5165" name="Text Box 5164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5166" name="Text Box 5165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13</a:t>
            </a:r>
            <a:endParaRPr sz="3200" b="1"/>
          </a:p>
        </p:txBody>
      </p:sp>
      <p:sp>
        <p:nvSpPr>
          <p:cNvPr id="5167" name="Text Box 5166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5168" name="Table 5167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84" name="Text Box 5183"/>
          <p:cNvSpPr txBox="1"/>
          <p:nvPr/>
        </p:nvSpPr>
        <p:spPr>
          <a:xfrm>
            <a:off x="6111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2.5</a:t>
            </a:r>
            <a:endParaRPr sz="3200" b="1"/>
          </a:p>
        </p:txBody>
      </p:sp>
      <p:sp>
        <p:nvSpPr>
          <p:cNvPr id="5185" name="Text Box 5184"/>
          <p:cNvSpPr txBox="1"/>
          <p:nvPr/>
        </p:nvSpPr>
        <p:spPr>
          <a:xfrm>
            <a:off x="205105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6.25</a:t>
            </a:r>
            <a:endParaRPr sz="3200" b="1"/>
          </a:p>
        </p:txBody>
      </p:sp>
      <p:sp>
        <p:nvSpPr>
          <p:cNvPr id="5186" name="Text Box 5185"/>
          <p:cNvSpPr txBox="1"/>
          <p:nvPr/>
        </p:nvSpPr>
        <p:spPr>
          <a:xfrm>
            <a:off x="34925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7.5</a:t>
            </a:r>
            <a:endParaRPr sz="3200" b="1"/>
          </a:p>
        </p:txBody>
      </p:sp>
      <p:sp>
        <p:nvSpPr>
          <p:cNvPr id="5187" name="Text Box 5186"/>
          <p:cNvSpPr txBox="1"/>
          <p:nvPr/>
        </p:nvSpPr>
        <p:spPr>
          <a:xfrm>
            <a:off x="5076825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5188" name="Text Box 5187"/>
          <p:cNvSpPr txBox="1"/>
          <p:nvPr/>
        </p:nvSpPr>
        <p:spPr>
          <a:xfrm>
            <a:off x="65166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8.75</a:t>
            </a:r>
            <a:endParaRPr sz="3200" b="1"/>
          </a:p>
        </p:txBody>
      </p:sp>
      <p:sp>
        <p:nvSpPr>
          <p:cNvPr id="5189" name="Text Box 5188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5224" name="Table 5223"/>
          <p:cNvGraphicFramePr/>
          <p:nvPr/>
        </p:nvGraphicFramePr>
        <p:xfrm>
          <a:off x="323850" y="4797425"/>
          <a:ext cx="8640763" cy="792163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" name="Text Box 5224"/>
          <p:cNvSpPr txBox="1"/>
          <p:nvPr/>
        </p:nvSpPr>
        <p:spPr>
          <a:xfrm>
            <a:off x="611188" y="4868863"/>
            <a:ext cx="7921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2.7</a:t>
            </a:r>
            <a:endParaRPr sz="3200" b="1"/>
          </a:p>
        </p:txBody>
      </p:sp>
      <p:sp>
        <p:nvSpPr>
          <p:cNvPr id="5226" name="Text Box 5225"/>
          <p:cNvSpPr txBox="1"/>
          <p:nvPr/>
        </p:nvSpPr>
        <p:spPr>
          <a:xfrm>
            <a:off x="2124075" y="4941888"/>
            <a:ext cx="10795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7.29</a:t>
            </a:r>
            <a:endParaRPr sz="3200" b="1"/>
          </a:p>
        </p:txBody>
      </p:sp>
      <p:sp>
        <p:nvSpPr>
          <p:cNvPr id="5227" name="Text Box 5226"/>
          <p:cNvSpPr txBox="1"/>
          <p:nvPr/>
        </p:nvSpPr>
        <p:spPr>
          <a:xfrm>
            <a:off x="3708400" y="4941888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8.1</a:t>
            </a:r>
            <a:endParaRPr sz="3200" b="1"/>
          </a:p>
        </p:txBody>
      </p:sp>
      <p:sp>
        <p:nvSpPr>
          <p:cNvPr id="5228" name="Text Box 5227"/>
          <p:cNvSpPr txBox="1"/>
          <p:nvPr/>
        </p:nvSpPr>
        <p:spPr>
          <a:xfrm>
            <a:off x="521970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5229" name="Text Box 5228"/>
          <p:cNvSpPr txBox="1"/>
          <p:nvPr/>
        </p:nvSpPr>
        <p:spPr>
          <a:xfrm>
            <a:off x="6516688" y="4941888"/>
            <a:ext cx="12239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10.39</a:t>
            </a:r>
            <a:endParaRPr sz="3200" b="1"/>
          </a:p>
        </p:txBody>
      </p:sp>
      <p:sp>
        <p:nvSpPr>
          <p:cNvPr id="5230" name="Text Box 5229"/>
          <p:cNvSpPr txBox="1"/>
          <p:nvPr/>
        </p:nvSpPr>
        <p:spPr>
          <a:xfrm>
            <a:off x="795655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" grpId="0"/>
      <p:bldP spid="5226" grpId="0"/>
      <p:bldP spid="5227" grpId="0"/>
      <p:bldP spid="5228" grpId="0"/>
      <p:bldP spid="5229" grpId="0"/>
      <p:bldP spid="52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 Box 6145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6147" name="Table 6146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63" name="Table 6162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3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-5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6" name="Text Box 6185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6187" name="Text Box 6186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6188" name="Text Box 6187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6189" name="Text Box 6188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6190" name="Text Box 6189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13</a:t>
            </a:r>
            <a:endParaRPr sz="3200" b="1"/>
          </a:p>
        </p:txBody>
      </p:sp>
      <p:sp>
        <p:nvSpPr>
          <p:cNvPr id="6191" name="Text Box 6190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6236" name="Table 6235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08" name="Text Box 6207"/>
          <p:cNvSpPr txBox="1"/>
          <p:nvPr/>
        </p:nvSpPr>
        <p:spPr>
          <a:xfrm>
            <a:off x="6111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2.5</a:t>
            </a:r>
            <a:endParaRPr sz="3200" b="1"/>
          </a:p>
        </p:txBody>
      </p:sp>
      <p:sp>
        <p:nvSpPr>
          <p:cNvPr id="6209" name="Text Box 6208"/>
          <p:cNvSpPr txBox="1"/>
          <p:nvPr/>
        </p:nvSpPr>
        <p:spPr>
          <a:xfrm>
            <a:off x="205105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6.25</a:t>
            </a:r>
            <a:endParaRPr sz="3200" b="1"/>
          </a:p>
        </p:txBody>
      </p:sp>
      <p:sp>
        <p:nvSpPr>
          <p:cNvPr id="6210" name="Text Box 6209"/>
          <p:cNvSpPr txBox="1"/>
          <p:nvPr/>
        </p:nvSpPr>
        <p:spPr>
          <a:xfrm>
            <a:off x="34925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7.5</a:t>
            </a:r>
            <a:endParaRPr sz="3200" b="1"/>
          </a:p>
        </p:txBody>
      </p:sp>
      <p:sp>
        <p:nvSpPr>
          <p:cNvPr id="6211" name="Text Box 6210"/>
          <p:cNvSpPr txBox="1"/>
          <p:nvPr/>
        </p:nvSpPr>
        <p:spPr>
          <a:xfrm>
            <a:off x="52197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6212" name="Text Box 6211"/>
          <p:cNvSpPr txBox="1"/>
          <p:nvPr/>
        </p:nvSpPr>
        <p:spPr>
          <a:xfrm>
            <a:off x="65166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8.75</a:t>
            </a:r>
            <a:endParaRPr sz="3200" b="1"/>
          </a:p>
        </p:txBody>
      </p:sp>
      <p:sp>
        <p:nvSpPr>
          <p:cNvPr id="6213" name="Text Box 6212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6214" name="Table 6213"/>
          <p:cNvGraphicFramePr/>
          <p:nvPr/>
        </p:nvGraphicFramePr>
        <p:xfrm>
          <a:off x="323850" y="4797425"/>
          <a:ext cx="8640763" cy="719138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191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30" name="Text Box 6229"/>
          <p:cNvSpPr txBox="1"/>
          <p:nvPr/>
        </p:nvSpPr>
        <p:spPr>
          <a:xfrm>
            <a:off x="611188" y="4868863"/>
            <a:ext cx="7921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2.7</a:t>
            </a:r>
            <a:endParaRPr sz="3200" b="1"/>
          </a:p>
        </p:txBody>
      </p:sp>
      <p:sp>
        <p:nvSpPr>
          <p:cNvPr id="6231" name="Text Box 6230"/>
          <p:cNvSpPr txBox="1"/>
          <p:nvPr/>
        </p:nvSpPr>
        <p:spPr>
          <a:xfrm>
            <a:off x="2124075" y="4941888"/>
            <a:ext cx="10795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7.29</a:t>
            </a:r>
            <a:endParaRPr sz="3200" b="1"/>
          </a:p>
        </p:txBody>
      </p:sp>
      <p:sp>
        <p:nvSpPr>
          <p:cNvPr id="6232" name="Text Box 6231"/>
          <p:cNvSpPr txBox="1"/>
          <p:nvPr/>
        </p:nvSpPr>
        <p:spPr>
          <a:xfrm>
            <a:off x="3708400" y="4941888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8.1</a:t>
            </a:r>
            <a:endParaRPr sz="3200" b="1"/>
          </a:p>
        </p:txBody>
      </p:sp>
      <p:sp>
        <p:nvSpPr>
          <p:cNvPr id="6233" name="Text Box 6232"/>
          <p:cNvSpPr txBox="1"/>
          <p:nvPr/>
        </p:nvSpPr>
        <p:spPr>
          <a:xfrm>
            <a:off x="521970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6234" name="Text Box 6233"/>
          <p:cNvSpPr txBox="1"/>
          <p:nvPr/>
        </p:nvSpPr>
        <p:spPr>
          <a:xfrm>
            <a:off x="6516688" y="4941888"/>
            <a:ext cx="12239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10.39</a:t>
            </a:r>
            <a:endParaRPr sz="3200" b="1"/>
          </a:p>
        </p:txBody>
      </p:sp>
      <p:sp>
        <p:nvSpPr>
          <p:cNvPr id="6235" name="Text Box 6234"/>
          <p:cNvSpPr txBox="1"/>
          <p:nvPr/>
        </p:nvSpPr>
        <p:spPr>
          <a:xfrm>
            <a:off x="795655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6270" name="Table 6269"/>
          <p:cNvGraphicFramePr/>
          <p:nvPr/>
        </p:nvGraphicFramePr>
        <p:xfrm>
          <a:off x="323850" y="5516563"/>
          <a:ext cx="8640763" cy="576262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5762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71" name="Text Box 6270"/>
          <p:cNvSpPr txBox="1"/>
          <p:nvPr/>
        </p:nvSpPr>
        <p:spPr>
          <a:xfrm>
            <a:off x="53975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2.8</a:t>
            </a:r>
            <a:endParaRPr sz="3200" b="1"/>
          </a:p>
        </p:txBody>
      </p:sp>
      <p:sp>
        <p:nvSpPr>
          <p:cNvPr id="6272" name="Text Box 6271"/>
          <p:cNvSpPr txBox="1"/>
          <p:nvPr/>
        </p:nvSpPr>
        <p:spPr>
          <a:xfrm>
            <a:off x="205105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7.84</a:t>
            </a:r>
            <a:endParaRPr sz="3200" b="1"/>
          </a:p>
        </p:txBody>
      </p:sp>
      <p:sp>
        <p:nvSpPr>
          <p:cNvPr id="6273" name="Text Box 6272"/>
          <p:cNvSpPr txBox="1"/>
          <p:nvPr/>
        </p:nvSpPr>
        <p:spPr>
          <a:xfrm>
            <a:off x="349250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8.4</a:t>
            </a:r>
            <a:endParaRPr sz="3200" b="1"/>
          </a:p>
        </p:txBody>
      </p:sp>
      <p:sp>
        <p:nvSpPr>
          <p:cNvPr id="6274" name="Text Box 6273"/>
          <p:cNvSpPr txBox="1"/>
          <p:nvPr/>
        </p:nvSpPr>
        <p:spPr>
          <a:xfrm>
            <a:off x="5292725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6275" name="Text Box 6274"/>
          <p:cNvSpPr txBox="1"/>
          <p:nvPr/>
        </p:nvSpPr>
        <p:spPr>
          <a:xfrm>
            <a:off x="6443663" y="5516563"/>
            <a:ext cx="12954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11.24</a:t>
            </a:r>
            <a:endParaRPr sz="3200" b="1"/>
          </a:p>
        </p:txBody>
      </p:sp>
      <p:sp>
        <p:nvSpPr>
          <p:cNvPr id="6276" name="Text Box 6275"/>
          <p:cNvSpPr txBox="1"/>
          <p:nvPr/>
        </p:nvSpPr>
        <p:spPr>
          <a:xfrm>
            <a:off x="795655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7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2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72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7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7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7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27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7169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2</a:t>
            </a:r>
            <a:r>
              <a:rPr sz="3200"/>
              <a:t> +3x – 5 = 11</a:t>
            </a:r>
            <a:endParaRPr sz="3200"/>
          </a:p>
        </p:txBody>
      </p:sp>
      <p:graphicFrame>
        <p:nvGraphicFramePr>
          <p:cNvPr id="7171" name="Table 7170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+3x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2</a:t>
                      </a:r>
                      <a:r>
                        <a:t>+3x-5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82" name="Table 7281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3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-5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10" name="Text Box 7209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7211" name="Text Box 7210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7212" name="Text Box 7211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9</a:t>
            </a:r>
            <a:endParaRPr sz="3200" b="1"/>
          </a:p>
        </p:txBody>
      </p:sp>
      <p:sp>
        <p:nvSpPr>
          <p:cNvPr id="7213" name="Text Box 7212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7214" name="Text Box 7213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13</a:t>
            </a:r>
            <a:endParaRPr sz="3200" b="1"/>
          </a:p>
        </p:txBody>
      </p:sp>
      <p:sp>
        <p:nvSpPr>
          <p:cNvPr id="7215" name="Text Box 7214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7216" name="Table 7215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32" name="Text Box 7231"/>
          <p:cNvSpPr txBox="1"/>
          <p:nvPr/>
        </p:nvSpPr>
        <p:spPr>
          <a:xfrm>
            <a:off x="6111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2.5</a:t>
            </a:r>
            <a:endParaRPr sz="3200" b="1"/>
          </a:p>
        </p:txBody>
      </p:sp>
      <p:sp>
        <p:nvSpPr>
          <p:cNvPr id="7233" name="Text Box 7232"/>
          <p:cNvSpPr txBox="1"/>
          <p:nvPr/>
        </p:nvSpPr>
        <p:spPr>
          <a:xfrm>
            <a:off x="205105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6.25</a:t>
            </a:r>
            <a:endParaRPr sz="3200" b="1"/>
          </a:p>
        </p:txBody>
      </p:sp>
      <p:sp>
        <p:nvSpPr>
          <p:cNvPr id="7234" name="Text Box 7233"/>
          <p:cNvSpPr txBox="1"/>
          <p:nvPr/>
        </p:nvSpPr>
        <p:spPr>
          <a:xfrm>
            <a:off x="34925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7.5</a:t>
            </a:r>
            <a:endParaRPr sz="3200" b="1"/>
          </a:p>
        </p:txBody>
      </p:sp>
      <p:sp>
        <p:nvSpPr>
          <p:cNvPr id="7235" name="Text Box 7234"/>
          <p:cNvSpPr txBox="1"/>
          <p:nvPr/>
        </p:nvSpPr>
        <p:spPr>
          <a:xfrm>
            <a:off x="52197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7236" name="Text Box 7235"/>
          <p:cNvSpPr txBox="1"/>
          <p:nvPr/>
        </p:nvSpPr>
        <p:spPr>
          <a:xfrm>
            <a:off x="65166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8.75</a:t>
            </a:r>
            <a:endParaRPr sz="3200" b="1"/>
          </a:p>
        </p:txBody>
      </p:sp>
      <p:sp>
        <p:nvSpPr>
          <p:cNvPr id="7237" name="Text Box 7236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7238" name="Table 7237"/>
          <p:cNvGraphicFramePr/>
          <p:nvPr/>
        </p:nvGraphicFramePr>
        <p:xfrm>
          <a:off x="323850" y="4797425"/>
          <a:ext cx="8640763" cy="719138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191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54" name="Text Box 7253"/>
          <p:cNvSpPr txBox="1"/>
          <p:nvPr/>
        </p:nvSpPr>
        <p:spPr>
          <a:xfrm>
            <a:off x="611188" y="4868863"/>
            <a:ext cx="7921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2.7</a:t>
            </a:r>
            <a:endParaRPr sz="3200" b="1"/>
          </a:p>
        </p:txBody>
      </p:sp>
      <p:sp>
        <p:nvSpPr>
          <p:cNvPr id="7255" name="Text Box 7254"/>
          <p:cNvSpPr txBox="1"/>
          <p:nvPr/>
        </p:nvSpPr>
        <p:spPr>
          <a:xfrm>
            <a:off x="2124075" y="4941888"/>
            <a:ext cx="10795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7.29</a:t>
            </a:r>
            <a:endParaRPr sz="3200" b="1"/>
          </a:p>
        </p:txBody>
      </p:sp>
      <p:sp>
        <p:nvSpPr>
          <p:cNvPr id="7256" name="Text Box 7255"/>
          <p:cNvSpPr txBox="1"/>
          <p:nvPr/>
        </p:nvSpPr>
        <p:spPr>
          <a:xfrm>
            <a:off x="3708400" y="4941888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8.1</a:t>
            </a:r>
            <a:endParaRPr sz="3200" b="1"/>
          </a:p>
        </p:txBody>
      </p:sp>
      <p:sp>
        <p:nvSpPr>
          <p:cNvPr id="7257" name="Text Box 7256"/>
          <p:cNvSpPr txBox="1"/>
          <p:nvPr/>
        </p:nvSpPr>
        <p:spPr>
          <a:xfrm>
            <a:off x="521970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7258" name="Text Box 7257"/>
          <p:cNvSpPr txBox="1"/>
          <p:nvPr/>
        </p:nvSpPr>
        <p:spPr>
          <a:xfrm>
            <a:off x="6516688" y="4941888"/>
            <a:ext cx="12239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10.39</a:t>
            </a:r>
            <a:endParaRPr sz="3200" b="1"/>
          </a:p>
        </p:txBody>
      </p:sp>
      <p:sp>
        <p:nvSpPr>
          <p:cNvPr id="7259" name="Text Box 7258"/>
          <p:cNvSpPr txBox="1"/>
          <p:nvPr/>
        </p:nvSpPr>
        <p:spPr>
          <a:xfrm>
            <a:off x="8101013" y="4868863"/>
            <a:ext cx="7921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7260" name="Table 7259"/>
          <p:cNvGraphicFramePr/>
          <p:nvPr/>
        </p:nvGraphicFramePr>
        <p:xfrm>
          <a:off x="323850" y="5516563"/>
          <a:ext cx="8640763" cy="576262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5762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6" name="Text Box 7275"/>
          <p:cNvSpPr txBox="1"/>
          <p:nvPr/>
        </p:nvSpPr>
        <p:spPr>
          <a:xfrm>
            <a:off x="53975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2.8</a:t>
            </a:r>
            <a:endParaRPr sz="3200" b="1"/>
          </a:p>
        </p:txBody>
      </p:sp>
      <p:sp>
        <p:nvSpPr>
          <p:cNvPr id="7277" name="Text Box 7276"/>
          <p:cNvSpPr txBox="1"/>
          <p:nvPr/>
        </p:nvSpPr>
        <p:spPr>
          <a:xfrm>
            <a:off x="205105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7.84</a:t>
            </a:r>
            <a:endParaRPr sz="3200" b="1"/>
          </a:p>
        </p:txBody>
      </p:sp>
      <p:sp>
        <p:nvSpPr>
          <p:cNvPr id="7278" name="Text Box 7277"/>
          <p:cNvSpPr txBox="1"/>
          <p:nvPr/>
        </p:nvSpPr>
        <p:spPr>
          <a:xfrm>
            <a:off x="3492500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8.4</a:t>
            </a:r>
            <a:endParaRPr sz="3200" b="1"/>
          </a:p>
        </p:txBody>
      </p:sp>
      <p:sp>
        <p:nvSpPr>
          <p:cNvPr id="7279" name="Text Box 7278"/>
          <p:cNvSpPr txBox="1"/>
          <p:nvPr/>
        </p:nvSpPr>
        <p:spPr>
          <a:xfrm>
            <a:off x="5292725" y="5516563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7280" name="Text Box 7279"/>
          <p:cNvSpPr txBox="1"/>
          <p:nvPr/>
        </p:nvSpPr>
        <p:spPr>
          <a:xfrm>
            <a:off x="6443663" y="5516563"/>
            <a:ext cx="12954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11.24</a:t>
            </a:r>
            <a:endParaRPr sz="3200" b="1"/>
          </a:p>
        </p:txBody>
      </p:sp>
      <p:sp>
        <p:nvSpPr>
          <p:cNvPr id="7281" name="Text Box 7280"/>
          <p:cNvSpPr txBox="1"/>
          <p:nvPr/>
        </p:nvSpPr>
        <p:spPr>
          <a:xfrm>
            <a:off x="8027988" y="5516563"/>
            <a:ext cx="5762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7316" name="Table 7315"/>
          <p:cNvGraphicFramePr/>
          <p:nvPr/>
        </p:nvGraphicFramePr>
        <p:xfrm>
          <a:off x="323850" y="6092825"/>
          <a:ext cx="8640763" cy="76517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65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17" name="Text Box 7316"/>
          <p:cNvSpPr txBox="1"/>
          <p:nvPr/>
        </p:nvSpPr>
        <p:spPr>
          <a:xfrm>
            <a:off x="395288" y="6092825"/>
            <a:ext cx="10810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2.75</a:t>
            </a:r>
            <a:endParaRPr sz="3200" b="1"/>
          </a:p>
        </p:txBody>
      </p:sp>
      <p:sp>
        <p:nvSpPr>
          <p:cNvPr id="7318" name="Text Box 7317"/>
          <p:cNvSpPr txBox="1"/>
          <p:nvPr/>
        </p:nvSpPr>
        <p:spPr>
          <a:xfrm>
            <a:off x="1979613" y="6092825"/>
            <a:ext cx="10810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7.56</a:t>
            </a:r>
            <a:endParaRPr sz="3200" b="1"/>
          </a:p>
        </p:txBody>
      </p:sp>
      <p:sp>
        <p:nvSpPr>
          <p:cNvPr id="7319" name="Text Box 7318"/>
          <p:cNvSpPr txBox="1"/>
          <p:nvPr/>
        </p:nvSpPr>
        <p:spPr>
          <a:xfrm>
            <a:off x="3492500" y="6092825"/>
            <a:ext cx="10810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8.25</a:t>
            </a:r>
            <a:endParaRPr sz="3200" b="1"/>
          </a:p>
        </p:txBody>
      </p:sp>
      <p:sp>
        <p:nvSpPr>
          <p:cNvPr id="7320" name="Text Box 7319"/>
          <p:cNvSpPr txBox="1"/>
          <p:nvPr/>
        </p:nvSpPr>
        <p:spPr>
          <a:xfrm>
            <a:off x="5219700" y="6092825"/>
            <a:ext cx="7921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-5</a:t>
            </a:r>
            <a:endParaRPr sz="3200" b="1"/>
          </a:p>
        </p:txBody>
      </p:sp>
      <p:sp>
        <p:nvSpPr>
          <p:cNvPr id="7321" name="Text Box 7320"/>
          <p:cNvSpPr txBox="1"/>
          <p:nvPr/>
        </p:nvSpPr>
        <p:spPr>
          <a:xfrm>
            <a:off x="6443663" y="6092825"/>
            <a:ext cx="12239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10.81</a:t>
            </a:r>
            <a:endParaRPr sz="3200" b="1"/>
          </a:p>
        </p:txBody>
      </p:sp>
      <p:sp>
        <p:nvSpPr>
          <p:cNvPr id="7322" name="Text Box 7321"/>
          <p:cNvSpPr txBox="1"/>
          <p:nvPr/>
        </p:nvSpPr>
        <p:spPr>
          <a:xfrm>
            <a:off x="8101013" y="6092825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7323" name="Text Box 7322"/>
          <p:cNvSpPr txBox="1"/>
          <p:nvPr/>
        </p:nvSpPr>
        <p:spPr>
          <a:xfrm>
            <a:off x="395288" y="836613"/>
            <a:ext cx="6553200" cy="579437"/>
          </a:xfrm>
          <a:prstGeom prst="rect">
            <a:avLst/>
          </a:prstGeom>
          <a:solidFill>
            <a:srgbClr val="4AF622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Solution lies between 2.75 and 2.8</a:t>
            </a:r>
            <a:endParaRPr sz="3200"/>
          </a:p>
        </p:txBody>
      </p:sp>
      <p:sp>
        <p:nvSpPr>
          <p:cNvPr id="7324" name="Text Box 7323"/>
          <p:cNvSpPr txBox="1"/>
          <p:nvPr/>
        </p:nvSpPr>
        <p:spPr>
          <a:xfrm>
            <a:off x="7308850" y="836613"/>
            <a:ext cx="1584325" cy="579437"/>
          </a:xfrm>
          <a:prstGeom prst="rect">
            <a:avLst/>
          </a:prstGeom>
          <a:solidFill>
            <a:srgbClr val="4AF622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X=2.8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7" grpId="0"/>
      <p:bldP spid="7318" grpId="0"/>
      <p:bldP spid="7319" grpId="0"/>
      <p:bldP spid="7320" grpId="0"/>
      <p:bldP spid="7321" grpId="0"/>
      <p:bldP spid="7322" grpId="0"/>
      <p:bldP spid="7323" grpId="0" animBg="1"/>
      <p:bldP spid="732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671</Words>
  <Application>WPS Presentation</Application>
  <PresentationFormat>On-screen Show</PresentationFormat>
  <Paragraphs>520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Microsoft YaHei</vt:lpstr>
      <vt:lpstr>Arial Unicode MS</vt:lpstr>
      <vt:lpstr>Calibri</vt:lpstr>
      <vt:lpstr>Trebuchet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00McCreC</dc:creator>
  <cp:lastModifiedBy>apc</cp:lastModifiedBy>
  <cp:revision>2</cp:revision>
  <dcterms:created xsi:type="dcterms:W3CDTF">2024-04-09T14:07:26Z</dcterms:created>
  <dcterms:modified xsi:type="dcterms:W3CDTF">2024-04-09T14:07:26Z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